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367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2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680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02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29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7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65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4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58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4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556B1-2561-4B2F-A400-7A92D99D5CA3}" type="datetimeFigureOut">
              <a:rPr lang="hu-HU" smtClean="0"/>
              <a:t>2023. 07. 28.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5BEF-7316-4229-A026-AE7EF3AC89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3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90856" y="2298427"/>
            <a:ext cx="3054531" cy="1325563"/>
          </a:xfrm>
        </p:spPr>
        <p:txBody>
          <a:bodyPr/>
          <a:lstStyle/>
          <a:p>
            <a:r>
              <a:rPr lang="hu-HU" dirty="0" err="1" smtClean="0"/>
              <a:t>Rzeszów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dirty="0" smtClean="0"/>
              <a:t>Angol nyelvtanfolyam</a:t>
            </a:r>
            <a:endParaRPr lang="hu-HU" dirty="0"/>
          </a:p>
        </p:txBody>
      </p:sp>
      <p:pic>
        <p:nvPicPr>
          <p:cNvPr id="1026" name="Picture 2" descr="Nincs elérhető leírá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8" y="703069"/>
            <a:ext cx="7789122" cy="58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05800" y="1825625"/>
            <a:ext cx="3048000" cy="4351338"/>
          </a:xfrm>
        </p:spPr>
        <p:txBody>
          <a:bodyPr/>
          <a:lstStyle/>
          <a:p>
            <a:r>
              <a:rPr lang="hu-HU" dirty="0" smtClean="0"/>
              <a:t>18 tanuló</a:t>
            </a:r>
          </a:p>
          <a:p>
            <a:r>
              <a:rPr lang="hu-HU" dirty="0"/>
              <a:t>3</a:t>
            </a:r>
            <a:r>
              <a:rPr lang="hu-HU" dirty="0" smtClean="0"/>
              <a:t> gimnázium</a:t>
            </a:r>
          </a:p>
          <a:p>
            <a:r>
              <a:rPr lang="hu-HU" dirty="0" smtClean="0"/>
              <a:t>Csoportbontás</a:t>
            </a:r>
          </a:p>
          <a:p>
            <a:r>
              <a:rPr lang="hu-HU" dirty="0" smtClean="0"/>
              <a:t>Angol társalgás minden szinten</a:t>
            </a:r>
            <a:endParaRPr lang="hu-HU" dirty="0"/>
          </a:p>
        </p:txBody>
      </p:sp>
      <p:pic>
        <p:nvPicPr>
          <p:cNvPr id="2050" name="Picture 2" descr="Nincs elérhető leírá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1" y="720408"/>
            <a:ext cx="7600949" cy="5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02320" y="914400"/>
            <a:ext cx="2951480" cy="5262563"/>
          </a:xfrm>
        </p:spPr>
        <p:txBody>
          <a:bodyPr/>
          <a:lstStyle/>
          <a:p>
            <a:r>
              <a:rPr lang="hu-HU" dirty="0" smtClean="0"/>
              <a:t>Városnézés</a:t>
            </a:r>
          </a:p>
          <a:p>
            <a:r>
              <a:rPr lang="hu-HU" dirty="0" err="1" smtClean="0"/>
              <a:t>Lancut</a:t>
            </a:r>
            <a:r>
              <a:rPr lang="hu-HU" dirty="0" smtClean="0"/>
              <a:t> kastélya</a:t>
            </a:r>
          </a:p>
          <a:p>
            <a:r>
              <a:rPr lang="hu-HU" dirty="0" smtClean="0"/>
              <a:t>Krakkó</a:t>
            </a:r>
          </a:p>
          <a:p>
            <a:r>
              <a:rPr lang="hu-HU" dirty="0" smtClean="0"/>
              <a:t>Múzeumok</a:t>
            </a:r>
            <a:endParaRPr lang="hu-HU" dirty="0"/>
          </a:p>
        </p:txBody>
      </p:sp>
      <p:pic>
        <p:nvPicPr>
          <p:cNvPr id="3074" name="Picture 2" descr="Nincs elérhető leírá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52" y="376238"/>
            <a:ext cx="4533662" cy="60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5096" y="801189"/>
            <a:ext cx="3228703" cy="5375774"/>
          </a:xfrm>
        </p:spPr>
        <p:txBody>
          <a:bodyPr/>
          <a:lstStyle/>
          <a:p>
            <a:r>
              <a:rPr lang="hu-HU" dirty="0" err="1" smtClean="0"/>
              <a:t>Pavlova</a:t>
            </a:r>
            <a:endParaRPr lang="hu-HU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Rózsalekváros fánk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5" y="801189"/>
            <a:ext cx="7051585" cy="52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21</Words>
  <Application>Microsoft Office PowerPoint</Application>
  <PresentationFormat>Szélesvásznú</PresentationFormat>
  <Paragraphs>15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Rzeszów Angol nyelvtanfolyam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Krakkó</dc:title>
  <dc:creator>Felhasználó</dc:creator>
  <cp:lastModifiedBy>Timi</cp:lastModifiedBy>
  <cp:revision>18</cp:revision>
  <dcterms:created xsi:type="dcterms:W3CDTF">2023-06-15T11:52:54Z</dcterms:created>
  <dcterms:modified xsi:type="dcterms:W3CDTF">2023-07-28T08:09:44Z</dcterms:modified>
</cp:coreProperties>
</file>