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ileron Thin" panose="020B0604020202020204" charset="-18"/>
      <p:regular r:id="rId12"/>
    </p:embeddedFont>
    <p:embeddedFont>
      <p:font typeface="Aileron Bold" panose="020B0604020202020204" charset="-18"/>
      <p:regular r:id="rId13"/>
    </p:embeddedFont>
    <p:embeddedFont>
      <p:font typeface="Aileron Light" panose="020B0604020202020204" charset="-18"/>
      <p:regular r:id="rId14"/>
    </p:embeddedFont>
    <p:embeddedFont>
      <p:font typeface="Alta Light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9" d="100"/>
          <a:sy n="49" d="100"/>
        </p:scale>
        <p:origin x="756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9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019485" y="1779277"/>
            <a:ext cx="12249031" cy="3615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7999" b="1" spc="719" dirty="0">
                <a:solidFill>
                  <a:srgbClr val="000000"/>
                </a:solidFill>
                <a:latin typeface="Aileron Thin"/>
              </a:rPr>
              <a:t>CIPRUS</a:t>
            </a:r>
          </a:p>
          <a:p>
            <a:pPr algn="ctr">
              <a:lnSpc>
                <a:spcPts val="7139"/>
              </a:lnSpc>
            </a:pPr>
            <a:endParaRPr lang="en-US" sz="6999" b="1" spc="69" dirty="0">
              <a:solidFill>
                <a:srgbClr val="000000"/>
              </a:solidFill>
              <a:latin typeface="Aileron Bold"/>
            </a:endParaRPr>
          </a:p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spc="42" dirty="0">
                <a:solidFill>
                  <a:srgbClr val="000000"/>
                </a:solidFill>
                <a:latin typeface="Aileron Light"/>
              </a:rPr>
              <a:t>DIÁKMOBILITÁS AZ ERASMUS + TÁMOGATÁSÁVAL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6041619" y="5561784"/>
            <a:ext cx="6204763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spc="42" dirty="0">
                <a:solidFill>
                  <a:srgbClr val="000000"/>
                </a:solidFill>
                <a:latin typeface="Aileron Light"/>
              </a:rPr>
              <a:t>2022.szeptember 5-16.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39158" y="7188654"/>
            <a:ext cx="10809684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 spc="42" dirty="0" err="1">
                <a:solidFill>
                  <a:srgbClr val="000000"/>
                </a:solidFill>
                <a:latin typeface="Aileron Light"/>
              </a:rPr>
              <a:t>Kísérő</a:t>
            </a:r>
            <a:r>
              <a:rPr lang="en-US" sz="4200" b="1" spc="42" dirty="0">
                <a:solidFill>
                  <a:srgbClr val="000000"/>
                </a:solidFill>
                <a:latin typeface="Aileron Light"/>
              </a:rPr>
              <a:t> </a:t>
            </a:r>
            <a:r>
              <a:rPr lang="en-US" sz="4200" b="1" spc="42" dirty="0" err="1">
                <a:solidFill>
                  <a:srgbClr val="000000"/>
                </a:solidFill>
                <a:latin typeface="Aileron Light"/>
              </a:rPr>
              <a:t>tanárok</a:t>
            </a:r>
            <a:r>
              <a:rPr lang="en-US" sz="4200" b="1" spc="42" dirty="0">
                <a:solidFill>
                  <a:srgbClr val="000000"/>
                </a:solidFill>
                <a:latin typeface="Aileron Light"/>
              </a:rPr>
              <a:t>: </a:t>
            </a:r>
            <a:r>
              <a:rPr lang="en-US" sz="4200" b="1" spc="42" dirty="0" err="1">
                <a:solidFill>
                  <a:srgbClr val="000000"/>
                </a:solidFill>
                <a:latin typeface="Aileron Light"/>
              </a:rPr>
              <a:t>Benő</a:t>
            </a:r>
            <a:r>
              <a:rPr lang="en-US" sz="4200" b="1" spc="42" dirty="0">
                <a:solidFill>
                  <a:srgbClr val="000000"/>
                </a:solidFill>
                <a:latin typeface="Aileron Light"/>
              </a:rPr>
              <a:t> Erika, </a:t>
            </a:r>
            <a:r>
              <a:rPr lang="en-US" sz="4200" b="1" spc="42" dirty="0" err="1">
                <a:solidFill>
                  <a:srgbClr val="000000"/>
                </a:solidFill>
                <a:latin typeface="Aileron Light"/>
              </a:rPr>
              <a:t>Tóth</a:t>
            </a:r>
            <a:r>
              <a:rPr lang="en-US" sz="4200" b="1" spc="42" dirty="0">
                <a:solidFill>
                  <a:srgbClr val="000000"/>
                </a:solidFill>
                <a:latin typeface="Aileron Light"/>
              </a:rPr>
              <a:t> </a:t>
            </a:r>
            <a:r>
              <a:rPr lang="en-US" sz="4200" b="1" spc="42" dirty="0" err="1">
                <a:solidFill>
                  <a:srgbClr val="000000"/>
                </a:solidFill>
                <a:latin typeface="Aileron Light"/>
              </a:rPr>
              <a:t>Adrienn</a:t>
            </a:r>
            <a:endParaRPr lang="en-US" sz="4200" b="1" spc="42" dirty="0">
              <a:solidFill>
                <a:srgbClr val="000000"/>
              </a:solidFill>
              <a:latin typeface="Aileron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6089" y="2724286"/>
            <a:ext cx="7767963" cy="6124984"/>
          </a:xfrm>
          <a:custGeom>
            <a:avLst/>
            <a:gdLst/>
            <a:ahLst/>
            <a:cxnLst/>
            <a:rect l="l" t="t" r="r" b="b"/>
            <a:pathLst>
              <a:path w="7767963" h="6124984">
                <a:moveTo>
                  <a:pt x="0" y="0"/>
                </a:moveTo>
                <a:lnTo>
                  <a:pt x="7767963" y="0"/>
                </a:lnTo>
                <a:lnTo>
                  <a:pt x="7767963" y="6124984"/>
                </a:lnTo>
                <a:lnTo>
                  <a:pt x="0" y="612498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5132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6328767" y="785126"/>
            <a:ext cx="5580385" cy="4269646"/>
          </a:xfrm>
          <a:custGeom>
            <a:avLst/>
            <a:gdLst/>
            <a:ahLst/>
            <a:cxnLst/>
            <a:rect l="l" t="t" r="r" b="b"/>
            <a:pathLst>
              <a:path w="5580385" h="4269646">
                <a:moveTo>
                  <a:pt x="0" y="0"/>
                </a:moveTo>
                <a:lnTo>
                  <a:pt x="5580385" y="0"/>
                </a:lnTo>
                <a:lnTo>
                  <a:pt x="5580385" y="4269645"/>
                </a:lnTo>
                <a:lnTo>
                  <a:pt x="0" y="4269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685" r="-30685" b="-5818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328767" y="5745841"/>
            <a:ext cx="5580385" cy="3512459"/>
          </a:xfrm>
          <a:custGeom>
            <a:avLst/>
            <a:gdLst/>
            <a:ahLst/>
            <a:cxnLst/>
            <a:rect l="l" t="t" r="r" b="b"/>
            <a:pathLst>
              <a:path w="5580385" h="3512459">
                <a:moveTo>
                  <a:pt x="0" y="0"/>
                </a:moveTo>
                <a:lnTo>
                  <a:pt x="5580385" y="0"/>
                </a:lnTo>
                <a:lnTo>
                  <a:pt x="5580385" y="3512459"/>
                </a:lnTo>
                <a:lnTo>
                  <a:pt x="0" y="3512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577" b="-9577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55265" y="3202978"/>
            <a:ext cx="4938117" cy="3703588"/>
          </a:xfrm>
          <a:custGeom>
            <a:avLst/>
            <a:gdLst/>
            <a:ahLst/>
            <a:cxnLst/>
            <a:rect l="l" t="t" r="r" b="b"/>
            <a:pathLst>
              <a:path w="4938117" h="3703588">
                <a:moveTo>
                  <a:pt x="0" y="0"/>
                </a:moveTo>
                <a:lnTo>
                  <a:pt x="4938116" y="0"/>
                </a:lnTo>
                <a:lnTo>
                  <a:pt x="4938116" y="3703587"/>
                </a:lnTo>
                <a:lnTo>
                  <a:pt x="0" y="37035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71102" y="3618382"/>
            <a:ext cx="5673224" cy="4254918"/>
          </a:xfrm>
          <a:custGeom>
            <a:avLst/>
            <a:gdLst/>
            <a:ahLst/>
            <a:cxnLst/>
            <a:rect l="l" t="t" r="r" b="b"/>
            <a:pathLst>
              <a:path w="5673224" h="4254918">
                <a:moveTo>
                  <a:pt x="0" y="0"/>
                </a:moveTo>
                <a:lnTo>
                  <a:pt x="5673223" y="0"/>
                </a:lnTo>
                <a:lnTo>
                  <a:pt x="5673223" y="4254918"/>
                </a:lnTo>
                <a:lnTo>
                  <a:pt x="0" y="42549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89830" y="632726"/>
            <a:ext cx="5003552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7999" b="1" spc="719" dirty="0">
                <a:solidFill>
                  <a:srgbClr val="000000"/>
                </a:solidFill>
                <a:latin typeface="Aileron Thin"/>
              </a:rPr>
              <a:t>INDULÁS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633921">
            <a:off x="12855922" y="1489719"/>
            <a:ext cx="887918" cy="904885"/>
          </a:xfrm>
          <a:custGeom>
            <a:avLst/>
            <a:gdLst/>
            <a:ahLst/>
            <a:cxnLst/>
            <a:rect l="l" t="t" r="r" b="b"/>
            <a:pathLst>
              <a:path w="887918" h="904885">
                <a:moveTo>
                  <a:pt x="0" y="0"/>
                </a:moveTo>
                <a:lnTo>
                  <a:pt x="887918" y="0"/>
                </a:lnTo>
                <a:lnTo>
                  <a:pt x="887918" y="904885"/>
                </a:lnTo>
                <a:lnTo>
                  <a:pt x="0" y="90488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5830577">
            <a:off x="15713211" y="5427011"/>
            <a:ext cx="806476" cy="1427390"/>
          </a:xfrm>
          <a:custGeom>
            <a:avLst/>
            <a:gdLst/>
            <a:ahLst/>
            <a:cxnLst/>
            <a:rect l="l" t="t" r="r" b="b"/>
            <a:pathLst>
              <a:path w="806476" h="1427390">
                <a:moveTo>
                  <a:pt x="0" y="0"/>
                </a:moveTo>
                <a:lnTo>
                  <a:pt x="806476" y="0"/>
                </a:lnTo>
                <a:lnTo>
                  <a:pt x="806476" y="1427391"/>
                </a:lnTo>
                <a:lnTo>
                  <a:pt x="0" y="1427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153405" y="2126880"/>
            <a:ext cx="4656442" cy="3266519"/>
          </a:xfrm>
          <a:custGeom>
            <a:avLst/>
            <a:gdLst/>
            <a:ahLst/>
            <a:cxnLst/>
            <a:rect l="l" t="t" r="r" b="b"/>
            <a:pathLst>
              <a:path w="4656442" h="3266519">
                <a:moveTo>
                  <a:pt x="0" y="0"/>
                </a:moveTo>
                <a:lnTo>
                  <a:pt x="4656442" y="0"/>
                </a:lnTo>
                <a:lnTo>
                  <a:pt x="4656442" y="3266519"/>
                </a:lnTo>
                <a:lnTo>
                  <a:pt x="0" y="32665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456" b="-345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140915" y="1368846"/>
            <a:ext cx="5366071" cy="4024553"/>
          </a:xfrm>
          <a:custGeom>
            <a:avLst/>
            <a:gdLst/>
            <a:ahLst/>
            <a:cxnLst/>
            <a:rect l="l" t="t" r="r" b="b"/>
            <a:pathLst>
              <a:path w="5366071" h="4024553">
                <a:moveTo>
                  <a:pt x="0" y="0"/>
                </a:moveTo>
                <a:lnTo>
                  <a:pt x="5366071" y="0"/>
                </a:lnTo>
                <a:lnTo>
                  <a:pt x="5366071" y="4024553"/>
                </a:lnTo>
                <a:lnTo>
                  <a:pt x="0" y="40245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780491" y="5898166"/>
            <a:ext cx="4726495" cy="3544871"/>
          </a:xfrm>
          <a:custGeom>
            <a:avLst/>
            <a:gdLst/>
            <a:ahLst/>
            <a:cxnLst/>
            <a:rect l="l" t="t" r="r" b="b"/>
            <a:pathLst>
              <a:path w="4726495" h="3544871">
                <a:moveTo>
                  <a:pt x="0" y="0"/>
                </a:moveTo>
                <a:lnTo>
                  <a:pt x="4726495" y="0"/>
                </a:lnTo>
                <a:lnTo>
                  <a:pt x="4726495" y="3544872"/>
                </a:lnTo>
                <a:lnTo>
                  <a:pt x="0" y="35448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6874596" y="5651471"/>
            <a:ext cx="5055423" cy="3791567"/>
          </a:xfrm>
          <a:custGeom>
            <a:avLst/>
            <a:gdLst/>
            <a:ahLst/>
            <a:cxnLst/>
            <a:rect l="l" t="t" r="r" b="b"/>
            <a:pathLst>
              <a:path w="5055423" h="3791567">
                <a:moveTo>
                  <a:pt x="0" y="0"/>
                </a:moveTo>
                <a:lnTo>
                  <a:pt x="5055423" y="0"/>
                </a:lnTo>
                <a:lnTo>
                  <a:pt x="5055423" y="3791567"/>
                </a:lnTo>
                <a:lnTo>
                  <a:pt x="0" y="37915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153405" y="5789998"/>
            <a:ext cx="4870720" cy="3653040"/>
          </a:xfrm>
          <a:custGeom>
            <a:avLst/>
            <a:gdLst/>
            <a:ahLst/>
            <a:cxnLst/>
            <a:rect l="l" t="t" r="r" b="b"/>
            <a:pathLst>
              <a:path w="4870720" h="3653040">
                <a:moveTo>
                  <a:pt x="0" y="0"/>
                </a:moveTo>
                <a:lnTo>
                  <a:pt x="4870720" y="0"/>
                </a:lnTo>
                <a:lnTo>
                  <a:pt x="4870720" y="3653040"/>
                </a:lnTo>
                <a:lnTo>
                  <a:pt x="0" y="36530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282327" y="875081"/>
            <a:ext cx="5386108" cy="4039581"/>
          </a:xfrm>
          <a:custGeom>
            <a:avLst/>
            <a:gdLst/>
            <a:ahLst/>
            <a:cxnLst/>
            <a:rect l="l" t="t" r="r" b="b"/>
            <a:pathLst>
              <a:path w="5386108" h="4039581">
                <a:moveTo>
                  <a:pt x="0" y="0"/>
                </a:moveTo>
                <a:lnTo>
                  <a:pt x="5386108" y="0"/>
                </a:lnTo>
                <a:lnTo>
                  <a:pt x="5386108" y="4039581"/>
                </a:lnTo>
                <a:lnTo>
                  <a:pt x="0" y="40395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371600" y="806951"/>
            <a:ext cx="38725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22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000000"/>
                </a:solidFill>
                <a:latin typeface="Alta Light"/>
              </a:rPr>
              <a:t>Szállás</a:t>
            </a:r>
            <a:endParaRPr lang="en-US" sz="8000" b="1" dirty="0">
              <a:solidFill>
                <a:srgbClr val="000000"/>
              </a:solidFill>
              <a:latin typeface="Alt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/>
          <p:nvPr/>
        </p:nvSpPr>
        <p:spPr>
          <a:xfrm>
            <a:off x="1028700" y="5124450"/>
            <a:ext cx="16068675" cy="0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" name="Group 4"/>
          <p:cNvGrpSpPr/>
          <p:nvPr/>
        </p:nvGrpSpPr>
        <p:grpSpPr>
          <a:xfrm>
            <a:off x="1028700" y="4981575"/>
            <a:ext cx="323850" cy="323850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982631" y="4952380"/>
            <a:ext cx="325091" cy="325091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8" name="Group 8"/>
          <p:cNvGrpSpPr/>
          <p:nvPr/>
        </p:nvGrpSpPr>
        <p:grpSpPr>
          <a:xfrm>
            <a:off x="4937802" y="4962525"/>
            <a:ext cx="323850" cy="32385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7019418" y="4991929"/>
            <a:ext cx="323850" cy="32385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16807788" y="-75757"/>
            <a:ext cx="5096854" cy="10419463"/>
          </a:xfrm>
          <a:custGeom>
            <a:avLst/>
            <a:gdLst/>
            <a:ahLst/>
            <a:cxnLst/>
            <a:rect l="l" t="t" r="r" b="b"/>
            <a:pathLst>
              <a:path w="5096854" h="10419463">
                <a:moveTo>
                  <a:pt x="0" y="0"/>
                </a:moveTo>
                <a:lnTo>
                  <a:pt x="5096854" y="0"/>
                </a:lnTo>
                <a:lnTo>
                  <a:pt x="5096854" y="10419464"/>
                </a:lnTo>
                <a:lnTo>
                  <a:pt x="0" y="104194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28952">
            <a:off x="15754172" y="7629338"/>
            <a:ext cx="3010256" cy="3762819"/>
          </a:xfrm>
          <a:custGeom>
            <a:avLst/>
            <a:gdLst/>
            <a:ahLst/>
            <a:cxnLst/>
            <a:rect l="l" t="t" r="r" b="b"/>
            <a:pathLst>
              <a:path w="3010256" h="3762819">
                <a:moveTo>
                  <a:pt x="0" y="0"/>
                </a:moveTo>
                <a:lnTo>
                  <a:pt x="3010256" y="0"/>
                </a:lnTo>
                <a:lnTo>
                  <a:pt x="3010256" y="3762820"/>
                </a:lnTo>
                <a:lnTo>
                  <a:pt x="0" y="37628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1028700" y="942975"/>
            <a:ext cx="4909936" cy="1267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559"/>
              </a:lnSpc>
              <a:spcBef>
                <a:spcPct val="0"/>
              </a:spcBef>
            </a:pPr>
            <a:r>
              <a:rPr lang="en-US" sz="8000" b="1" dirty="0" err="1">
                <a:solidFill>
                  <a:srgbClr val="000000"/>
                </a:solidFill>
                <a:latin typeface="Alta Light"/>
              </a:rPr>
              <a:t>Napirend</a:t>
            </a:r>
            <a:endParaRPr lang="en-US" sz="8000" b="1" dirty="0">
              <a:solidFill>
                <a:srgbClr val="000000"/>
              </a:solidFill>
              <a:latin typeface="Alta Light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00100" y="6072245"/>
            <a:ext cx="1936971" cy="50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Reggeli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737071" y="6072245"/>
            <a:ext cx="1833590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Nyelv-</a:t>
            </a:r>
          </a:p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oktatás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4649392" y="6072245"/>
            <a:ext cx="2578488" cy="948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Szakmai gyakorlat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6895593" y="6089571"/>
            <a:ext cx="1266708" cy="50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Ebéd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86205" y="3968763"/>
            <a:ext cx="212458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8:00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965671" y="3943350"/>
            <a:ext cx="212458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9:30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71012" y="3968763"/>
            <a:ext cx="212458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11:00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590481" y="3968763"/>
            <a:ext cx="212458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13:30 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8715063" y="4991929"/>
            <a:ext cx="323850" cy="323850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25" name="TextBox 25"/>
          <p:cNvSpPr txBox="1"/>
          <p:nvPr/>
        </p:nvSpPr>
        <p:spPr>
          <a:xfrm>
            <a:off x="10477188" y="3968763"/>
            <a:ext cx="165337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15:30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539273" y="3968763"/>
            <a:ext cx="2124582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14:30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539273" y="6072245"/>
            <a:ext cx="1799858" cy="139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Munka-</a:t>
            </a:r>
          </a:p>
          <a:p>
            <a:pPr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napló</a:t>
            </a:r>
          </a:p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írása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0716103" y="6072245"/>
            <a:ext cx="1811670" cy="1396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Szabad foglal-</a:t>
            </a:r>
          </a:p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kozás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0801038" y="4972050"/>
            <a:ext cx="305420" cy="305420"/>
            <a:chOff x="0" y="0"/>
            <a:chExt cx="6350000" cy="6350000"/>
          </a:xfrm>
        </p:grpSpPr>
        <p:sp>
          <p:nvSpPr>
            <p:cNvPr id="30" name="Freeform 3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2877930" y="4972050"/>
            <a:ext cx="323850" cy="323850"/>
            <a:chOff x="0" y="0"/>
            <a:chExt cx="6350000" cy="6350000"/>
          </a:xfrm>
        </p:grpSpPr>
        <p:sp>
          <p:nvSpPr>
            <p:cNvPr id="32" name="Freeform 3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33" name="TextBox 33"/>
          <p:cNvSpPr txBox="1"/>
          <p:nvPr/>
        </p:nvSpPr>
        <p:spPr>
          <a:xfrm>
            <a:off x="12594447" y="3968763"/>
            <a:ext cx="165337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18:30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718504" y="6089571"/>
            <a:ext cx="1995255" cy="501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Vacsora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4701117" y="3968763"/>
            <a:ext cx="1653376" cy="904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720"/>
              </a:lnSpc>
              <a:spcBef>
                <a:spcPct val="0"/>
              </a:spcBef>
            </a:pPr>
            <a:r>
              <a:rPr lang="en-US" sz="5600">
                <a:solidFill>
                  <a:srgbClr val="000000"/>
                </a:solidFill>
                <a:latin typeface="Alta Light"/>
              </a:rPr>
              <a:t>20:00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4789959" y="6072245"/>
            <a:ext cx="1995255" cy="1844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69"/>
              </a:lnSpc>
            </a:pPr>
            <a:r>
              <a:rPr lang="en-US" sz="4200" spc="42">
                <a:solidFill>
                  <a:srgbClr val="000000"/>
                </a:solidFill>
                <a:latin typeface="Aileron Light"/>
              </a:rPr>
              <a:t>Napi élmény-beszá-moló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14763146" y="4972050"/>
            <a:ext cx="323850" cy="323850"/>
            <a:chOff x="0" y="0"/>
            <a:chExt cx="6350000" cy="6350000"/>
          </a:xfrm>
        </p:grpSpPr>
        <p:sp>
          <p:nvSpPr>
            <p:cNvPr id="38" name="Freeform 3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430217" y="1393825"/>
            <a:ext cx="4376572" cy="3282429"/>
          </a:xfrm>
          <a:custGeom>
            <a:avLst/>
            <a:gdLst/>
            <a:ahLst/>
            <a:cxnLst/>
            <a:rect l="l" t="t" r="r" b="b"/>
            <a:pathLst>
              <a:path w="4376572" h="3282429">
                <a:moveTo>
                  <a:pt x="0" y="0"/>
                </a:moveTo>
                <a:lnTo>
                  <a:pt x="4376572" y="0"/>
                </a:lnTo>
                <a:lnTo>
                  <a:pt x="4376572" y="3282429"/>
                </a:lnTo>
                <a:lnTo>
                  <a:pt x="0" y="3282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930282" y="708226"/>
            <a:ext cx="2965723" cy="3968028"/>
          </a:xfrm>
          <a:custGeom>
            <a:avLst/>
            <a:gdLst/>
            <a:ahLst/>
            <a:cxnLst/>
            <a:rect l="l" t="t" r="r" b="b"/>
            <a:pathLst>
              <a:path w="2965723" h="3968028">
                <a:moveTo>
                  <a:pt x="0" y="0"/>
                </a:moveTo>
                <a:lnTo>
                  <a:pt x="2965723" y="0"/>
                </a:lnTo>
                <a:lnTo>
                  <a:pt x="2965723" y="3968028"/>
                </a:lnTo>
                <a:lnTo>
                  <a:pt x="0" y="396802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291671" y="6650871"/>
            <a:ext cx="5932642" cy="3158551"/>
          </a:xfrm>
          <a:custGeom>
            <a:avLst/>
            <a:gdLst/>
            <a:ahLst/>
            <a:cxnLst/>
            <a:rect l="l" t="t" r="r" b="b"/>
            <a:pathLst>
              <a:path w="5932642" h="3158551">
                <a:moveTo>
                  <a:pt x="0" y="0"/>
                </a:moveTo>
                <a:lnTo>
                  <a:pt x="5932642" y="0"/>
                </a:lnTo>
                <a:lnTo>
                  <a:pt x="5932642" y="3158551"/>
                </a:lnTo>
                <a:lnTo>
                  <a:pt x="0" y="31585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826" b="-2826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3844774" y="5726988"/>
            <a:ext cx="3051231" cy="4082434"/>
          </a:xfrm>
          <a:custGeom>
            <a:avLst/>
            <a:gdLst/>
            <a:ahLst/>
            <a:cxnLst/>
            <a:rect l="l" t="t" r="r" b="b"/>
            <a:pathLst>
              <a:path w="3051231" h="4082434">
                <a:moveTo>
                  <a:pt x="0" y="0"/>
                </a:moveTo>
                <a:lnTo>
                  <a:pt x="3051231" y="0"/>
                </a:lnTo>
                <a:lnTo>
                  <a:pt x="3051231" y="4082434"/>
                </a:lnTo>
                <a:lnTo>
                  <a:pt x="0" y="40824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98404" y="5415265"/>
            <a:ext cx="3284214" cy="4394157"/>
          </a:xfrm>
          <a:custGeom>
            <a:avLst/>
            <a:gdLst/>
            <a:ahLst/>
            <a:cxnLst/>
            <a:rect l="l" t="t" r="r" b="b"/>
            <a:pathLst>
              <a:path w="3284214" h="4394157">
                <a:moveTo>
                  <a:pt x="0" y="0"/>
                </a:moveTo>
                <a:lnTo>
                  <a:pt x="3284214" y="0"/>
                </a:lnTo>
                <a:lnTo>
                  <a:pt x="3284214" y="4394157"/>
                </a:lnTo>
                <a:lnTo>
                  <a:pt x="0" y="439415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012958" y="2270740"/>
            <a:ext cx="5279675" cy="3959756"/>
          </a:xfrm>
          <a:custGeom>
            <a:avLst/>
            <a:gdLst/>
            <a:ahLst/>
            <a:cxnLst/>
            <a:rect l="l" t="t" r="r" b="b"/>
            <a:pathLst>
              <a:path w="5279675" h="3959756">
                <a:moveTo>
                  <a:pt x="0" y="0"/>
                </a:moveTo>
                <a:lnTo>
                  <a:pt x="5279676" y="0"/>
                </a:lnTo>
                <a:lnTo>
                  <a:pt x="5279676" y="3959756"/>
                </a:lnTo>
                <a:lnTo>
                  <a:pt x="0" y="395975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6291671" y="567159"/>
            <a:ext cx="613883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06"/>
              </a:lnSpc>
            </a:pPr>
            <a:r>
              <a:rPr lang="en-US" sz="8000" b="1" dirty="0" err="1">
                <a:solidFill>
                  <a:srgbClr val="000000"/>
                </a:solidFill>
                <a:latin typeface="Alta Light"/>
              </a:rPr>
              <a:t>Étkezés</a:t>
            </a:r>
            <a:endParaRPr lang="en-US" sz="8000" b="1" dirty="0">
              <a:solidFill>
                <a:srgbClr val="000000"/>
              </a:solidFill>
              <a:latin typeface="Alta L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62904" y="5720745"/>
            <a:ext cx="5484755" cy="4113566"/>
          </a:xfrm>
          <a:custGeom>
            <a:avLst/>
            <a:gdLst/>
            <a:ahLst/>
            <a:cxnLst/>
            <a:rect l="l" t="t" r="r" b="b"/>
            <a:pathLst>
              <a:path w="5484755" h="4113566">
                <a:moveTo>
                  <a:pt x="0" y="0"/>
                </a:moveTo>
                <a:lnTo>
                  <a:pt x="5484756" y="0"/>
                </a:lnTo>
                <a:lnTo>
                  <a:pt x="5484756" y="4113566"/>
                </a:lnTo>
                <a:lnTo>
                  <a:pt x="0" y="41135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560367" y="1584640"/>
            <a:ext cx="4745147" cy="3558860"/>
          </a:xfrm>
          <a:custGeom>
            <a:avLst/>
            <a:gdLst/>
            <a:ahLst/>
            <a:cxnLst/>
            <a:rect l="l" t="t" r="r" b="b"/>
            <a:pathLst>
              <a:path w="4745147" h="3558860">
                <a:moveTo>
                  <a:pt x="0" y="0"/>
                </a:moveTo>
                <a:lnTo>
                  <a:pt x="4745147" y="0"/>
                </a:lnTo>
                <a:lnTo>
                  <a:pt x="4745147" y="3558860"/>
                </a:lnTo>
                <a:lnTo>
                  <a:pt x="0" y="355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6683" y="5845712"/>
            <a:ext cx="5318132" cy="3988599"/>
          </a:xfrm>
          <a:custGeom>
            <a:avLst/>
            <a:gdLst/>
            <a:ahLst/>
            <a:cxnLst/>
            <a:rect l="l" t="t" r="r" b="b"/>
            <a:pathLst>
              <a:path w="5318132" h="3988599">
                <a:moveTo>
                  <a:pt x="0" y="0"/>
                </a:moveTo>
                <a:lnTo>
                  <a:pt x="5318132" y="0"/>
                </a:lnTo>
                <a:lnTo>
                  <a:pt x="5318132" y="3988599"/>
                </a:lnTo>
                <a:lnTo>
                  <a:pt x="0" y="398859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63206" y="1584640"/>
            <a:ext cx="5255701" cy="3558860"/>
          </a:xfrm>
          <a:custGeom>
            <a:avLst/>
            <a:gdLst/>
            <a:ahLst/>
            <a:cxnLst/>
            <a:rect l="l" t="t" r="r" b="b"/>
            <a:pathLst>
              <a:path w="5255701" h="3558860">
                <a:moveTo>
                  <a:pt x="0" y="0"/>
                </a:moveTo>
                <a:lnTo>
                  <a:pt x="5255701" y="0"/>
                </a:lnTo>
                <a:lnTo>
                  <a:pt x="5255701" y="3558860"/>
                </a:lnTo>
                <a:lnTo>
                  <a:pt x="0" y="35588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6511887" y="5785119"/>
            <a:ext cx="4575587" cy="4049192"/>
          </a:xfrm>
          <a:custGeom>
            <a:avLst/>
            <a:gdLst/>
            <a:ahLst/>
            <a:cxnLst/>
            <a:rect l="l" t="t" r="r" b="b"/>
            <a:pathLst>
              <a:path w="4575587" h="4049192">
                <a:moveTo>
                  <a:pt x="0" y="0"/>
                </a:moveTo>
                <a:lnTo>
                  <a:pt x="4575586" y="0"/>
                </a:lnTo>
                <a:lnTo>
                  <a:pt x="4575586" y="4049192"/>
                </a:lnTo>
                <a:lnTo>
                  <a:pt x="0" y="404919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0" y="0"/>
            <a:ext cx="18288000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199"/>
              </a:lnSpc>
              <a:spcBef>
                <a:spcPct val="0"/>
              </a:spcBef>
              <a:defRPr sz="7999" b="1" spc="719">
                <a:solidFill>
                  <a:srgbClr val="000000"/>
                </a:solidFill>
                <a:latin typeface="Aileron Thin"/>
              </a:defRPr>
            </a:lvl1pPr>
          </a:lstStyle>
          <a:p>
            <a:r>
              <a:rPr lang="en-US" sz="5000" dirty="0"/>
              <a:t>NYELVOKTATÁS/ SZAKMAI GYAKORLAT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80728"/>
            <a:ext cx="3950362" cy="2962772"/>
          </a:xfrm>
          <a:custGeom>
            <a:avLst/>
            <a:gdLst/>
            <a:ahLst/>
            <a:cxnLst/>
            <a:rect l="l" t="t" r="r" b="b"/>
            <a:pathLst>
              <a:path w="3950362" h="2962772">
                <a:moveTo>
                  <a:pt x="0" y="0"/>
                </a:moveTo>
                <a:lnTo>
                  <a:pt x="3950362" y="0"/>
                </a:lnTo>
                <a:lnTo>
                  <a:pt x="3950362" y="2962772"/>
                </a:lnTo>
                <a:lnTo>
                  <a:pt x="0" y="29627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44540" y="2096920"/>
            <a:ext cx="4870720" cy="2910316"/>
          </a:xfrm>
          <a:custGeom>
            <a:avLst/>
            <a:gdLst/>
            <a:ahLst/>
            <a:cxnLst/>
            <a:rect l="l" t="t" r="r" b="b"/>
            <a:pathLst>
              <a:path w="4870720" h="2910316">
                <a:moveTo>
                  <a:pt x="0" y="0"/>
                </a:moveTo>
                <a:lnTo>
                  <a:pt x="4870720" y="0"/>
                </a:lnTo>
                <a:lnTo>
                  <a:pt x="4870720" y="2910317"/>
                </a:lnTo>
                <a:lnTo>
                  <a:pt x="0" y="2910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2760" b="-12760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490121" y="6146659"/>
            <a:ext cx="3773264" cy="2829948"/>
          </a:xfrm>
          <a:custGeom>
            <a:avLst/>
            <a:gdLst/>
            <a:ahLst/>
            <a:cxnLst/>
            <a:rect l="l" t="t" r="r" b="b"/>
            <a:pathLst>
              <a:path w="3773264" h="2829948">
                <a:moveTo>
                  <a:pt x="0" y="0"/>
                </a:moveTo>
                <a:lnTo>
                  <a:pt x="3773264" y="0"/>
                </a:lnTo>
                <a:lnTo>
                  <a:pt x="3773264" y="2829948"/>
                </a:lnTo>
                <a:lnTo>
                  <a:pt x="0" y="28299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214075" y="6173198"/>
            <a:ext cx="3722645" cy="2829948"/>
          </a:xfrm>
          <a:custGeom>
            <a:avLst/>
            <a:gdLst/>
            <a:ahLst/>
            <a:cxnLst/>
            <a:rect l="l" t="t" r="r" b="b"/>
            <a:pathLst>
              <a:path w="6925410" h="2915407">
                <a:moveTo>
                  <a:pt x="0" y="0"/>
                </a:moveTo>
                <a:lnTo>
                  <a:pt x="6925410" y="0"/>
                </a:lnTo>
                <a:lnTo>
                  <a:pt x="6925410" y="2915406"/>
                </a:lnTo>
                <a:lnTo>
                  <a:pt x="0" y="29154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47" b="-344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1406611" y="2096920"/>
            <a:ext cx="5852689" cy="3171378"/>
          </a:xfrm>
          <a:custGeom>
            <a:avLst/>
            <a:gdLst/>
            <a:ahLst/>
            <a:cxnLst/>
            <a:rect l="l" t="t" r="r" b="b"/>
            <a:pathLst>
              <a:path w="5852689" h="3171378">
                <a:moveTo>
                  <a:pt x="0" y="0"/>
                </a:moveTo>
                <a:lnTo>
                  <a:pt x="5852689" y="0"/>
                </a:lnTo>
                <a:lnTo>
                  <a:pt x="5852689" y="3171379"/>
                </a:lnTo>
                <a:lnTo>
                  <a:pt x="0" y="3171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20414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66176" y="5753100"/>
            <a:ext cx="3301024" cy="3658773"/>
          </a:xfrm>
          <a:custGeom>
            <a:avLst/>
            <a:gdLst/>
            <a:ahLst/>
            <a:cxnLst/>
            <a:rect l="l" t="t" r="r" b="b"/>
            <a:pathLst>
              <a:path w="4878364" h="3658773">
                <a:moveTo>
                  <a:pt x="0" y="0"/>
                </a:moveTo>
                <a:lnTo>
                  <a:pt x="4878364" y="0"/>
                </a:lnTo>
                <a:lnTo>
                  <a:pt x="4878364" y="3658772"/>
                </a:lnTo>
                <a:lnTo>
                  <a:pt x="0" y="365877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411970" y="244502"/>
            <a:ext cx="7323166" cy="13131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199"/>
              </a:lnSpc>
              <a:spcBef>
                <a:spcPct val="0"/>
              </a:spcBef>
              <a:defRPr sz="5000" b="1" spc="719">
                <a:solidFill>
                  <a:srgbClr val="000000"/>
                </a:solidFill>
                <a:latin typeface="Aileron Thin"/>
              </a:defRPr>
            </a:lvl1pPr>
          </a:lstStyle>
          <a:p>
            <a:r>
              <a:rPr lang="en-US" sz="8000" dirty="0"/>
              <a:t>PÁFOSZ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237" y="6173198"/>
            <a:ext cx="4114800" cy="3086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76353" y="3869319"/>
            <a:ext cx="5735320" cy="4301490"/>
          </a:xfrm>
          <a:custGeom>
            <a:avLst/>
            <a:gdLst/>
            <a:ahLst/>
            <a:cxnLst/>
            <a:rect l="l" t="t" r="r" b="b"/>
            <a:pathLst>
              <a:path w="5735320" h="4301490">
                <a:moveTo>
                  <a:pt x="0" y="0"/>
                </a:moveTo>
                <a:lnTo>
                  <a:pt x="5735320" y="0"/>
                </a:lnTo>
                <a:lnTo>
                  <a:pt x="5735320" y="4301490"/>
                </a:lnTo>
                <a:lnTo>
                  <a:pt x="0" y="4301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3653071" y="754942"/>
            <a:ext cx="2986203" cy="3981604"/>
          </a:xfrm>
          <a:custGeom>
            <a:avLst/>
            <a:gdLst/>
            <a:ahLst/>
            <a:cxnLst/>
            <a:rect l="l" t="t" r="r" b="b"/>
            <a:pathLst>
              <a:path w="2986203" h="3981604">
                <a:moveTo>
                  <a:pt x="0" y="0"/>
                </a:moveTo>
                <a:lnTo>
                  <a:pt x="2986203" y="0"/>
                </a:lnTo>
                <a:lnTo>
                  <a:pt x="2986203" y="3981604"/>
                </a:lnTo>
                <a:lnTo>
                  <a:pt x="0" y="39816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96106" y="1188555"/>
            <a:ext cx="4152504" cy="3114378"/>
          </a:xfrm>
          <a:custGeom>
            <a:avLst/>
            <a:gdLst/>
            <a:ahLst/>
            <a:cxnLst/>
            <a:rect l="l" t="t" r="r" b="b"/>
            <a:pathLst>
              <a:path w="4152504" h="3114378">
                <a:moveTo>
                  <a:pt x="0" y="0"/>
                </a:moveTo>
                <a:lnTo>
                  <a:pt x="4152504" y="0"/>
                </a:lnTo>
                <a:lnTo>
                  <a:pt x="4152504" y="3114377"/>
                </a:lnTo>
                <a:lnTo>
                  <a:pt x="0" y="31143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601399" y="5100263"/>
            <a:ext cx="5541918" cy="4158037"/>
          </a:xfrm>
          <a:custGeom>
            <a:avLst/>
            <a:gdLst/>
            <a:ahLst/>
            <a:cxnLst/>
            <a:rect l="l" t="t" r="r" b="b"/>
            <a:pathLst>
              <a:path w="5541918" h="4158037">
                <a:moveTo>
                  <a:pt x="0" y="0"/>
                </a:moveTo>
                <a:lnTo>
                  <a:pt x="5541918" y="0"/>
                </a:lnTo>
                <a:lnTo>
                  <a:pt x="5541918" y="4158037"/>
                </a:lnTo>
                <a:lnTo>
                  <a:pt x="0" y="41580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744708" y="5671634"/>
            <a:ext cx="4514592" cy="3586666"/>
          </a:xfrm>
          <a:custGeom>
            <a:avLst/>
            <a:gdLst/>
            <a:ahLst/>
            <a:cxnLst/>
            <a:rect l="l" t="t" r="r" b="b"/>
            <a:pathLst>
              <a:path w="4514592" h="3586666">
                <a:moveTo>
                  <a:pt x="0" y="0"/>
                </a:moveTo>
                <a:lnTo>
                  <a:pt x="4514592" y="0"/>
                </a:lnTo>
                <a:lnTo>
                  <a:pt x="4514592" y="3586666"/>
                </a:lnTo>
                <a:lnTo>
                  <a:pt x="0" y="35866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964" r="-2964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143317" y="412874"/>
            <a:ext cx="6601391" cy="2690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6000" b="1" spc="719" dirty="0">
                <a:solidFill>
                  <a:srgbClr val="000000"/>
                </a:solidFill>
                <a:latin typeface="Aileron Thin"/>
              </a:rPr>
              <a:t>SZERVEZETT</a:t>
            </a:r>
          </a:p>
          <a:p>
            <a:pPr algn="ctr">
              <a:lnSpc>
                <a:spcPts val="11199"/>
              </a:lnSpc>
              <a:spcBef>
                <a:spcPct val="0"/>
              </a:spcBef>
            </a:pPr>
            <a:r>
              <a:rPr lang="en-US" sz="6000" b="1" spc="719" dirty="0">
                <a:solidFill>
                  <a:srgbClr val="000000"/>
                </a:solidFill>
                <a:latin typeface="Aileron Thin"/>
              </a:rPr>
              <a:t>KIRÁNDULÁS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212046"/>
            <a:ext cx="4179629" cy="3134721"/>
          </a:xfrm>
          <a:custGeom>
            <a:avLst/>
            <a:gdLst/>
            <a:ahLst/>
            <a:cxnLst/>
            <a:rect l="l" t="t" r="r" b="b"/>
            <a:pathLst>
              <a:path w="4179629" h="3134721">
                <a:moveTo>
                  <a:pt x="0" y="0"/>
                </a:moveTo>
                <a:lnTo>
                  <a:pt x="4179629" y="0"/>
                </a:lnTo>
                <a:lnTo>
                  <a:pt x="4179629" y="3134721"/>
                </a:lnTo>
                <a:lnTo>
                  <a:pt x="0" y="3134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0" y="6117404"/>
            <a:ext cx="2581568" cy="3442090"/>
          </a:xfrm>
          <a:custGeom>
            <a:avLst/>
            <a:gdLst/>
            <a:ahLst/>
            <a:cxnLst/>
            <a:rect l="l" t="t" r="r" b="b"/>
            <a:pathLst>
              <a:path w="2581568" h="3442090">
                <a:moveTo>
                  <a:pt x="0" y="0"/>
                </a:moveTo>
                <a:lnTo>
                  <a:pt x="2581568" y="0"/>
                </a:lnTo>
                <a:lnTo>
                  <a:pt x="2581568" y="3442090"/>
                </a:lnTo>
                <a:lnTo>
                  <a:pt x="0" y="3442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549167" y="1740316"/>
            <a:ext cx="3785025" cy="3606451"/>
          </a:xfrm>
          <a:custGeom>
            <a:avLst/>
            <a:gdLst/>
            <a:ahLst/>
            <a:cxnLst/>
            <a:rect l="l" t="t" r="r" b="b"/>
            <a:pathLst>
              <a:path w="3785025" h="3606451">
                <a:moveTo>
                  <a:pt x="0" y="0"/>
                </a:moveTo>
                <a:lnTo>
                  <a:pt x="3785025" y="0"/>
                </a:lnTo>
                <a:lnTo>
                  <a:pt x="3785025" y="3606451"/>
                </a:lnTo>
                <a:lnTo>
                  <a:pt x="0" y="360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6916" b="-7772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934793" y="6020754"/>
            <a:ext cx="4718320" cy="3538740"/>
          </a:xfrm>
          <a:custGeom>
            <a:avLst/>
            <a:gdLst/>
            <a:ahLst/>
            <a:cxnLst/>
            <a:rect l="l" t="t" r="r" b="b"/>
            <a:pathLst>
              <a:path w="4718320" h="3538740">
                <a:moveTo>
                  <a:pt x="0" y="0"/>
                </a:moveTo>
                <a:lnTo>
                  <a:pt x="4718320" y="0"/>
                </a:lnTo>
                <a:lnTo>
                  <a:pt x="4718320" y="3538740"/>
                </a:lnTo>
                <a:lnTo>
                  <a:pt x="0" y="35387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715192" y="1647074"/>
            <a:ext cx="3012592" cy="3699693"/>
          </a:xfrm>
          <a:custGeom>
            <a:avLst/>
            <a:gdLst/>
            <a:ahLst/>
            <a:cxnLst/>
            <a:rect l="l" t="t" r="r" b="b"/>
            <a:pathLst>
              <a:path w="3012592" h="3699693">
                <a:moveTo>
                  <a:pt x="0" y="0"/>
                </a:moveTo>
                <a:lnTo>
                  <a:pt x="3012592" y="0"/>
                </a:lnTo>
                <a:lnTo>
                  <a:pt x="3012592" y="3699693"/>
                </a:lnTo>
                <a:lnTo>
                  <a:pt x="0" y="36996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4285" b="-4285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9382735" y="6186759"/>
            <a:ext cx="4496980" cy="3372735"/>
          </a:xfrm>
          <a:custGeom>
            <a:avLst/>
            <a:gdLst/>
            <a:ahLst/>
            <a:cxnLst/>
            <a:rect l="l" t="t" r="r" b="b"/>
            <a:pathLst>
              <a:path w="4496980" h="3372735">
                <a:moveTo>
                  <a:pt x="0" y="0"/>
                </a:moveTo>
                <a:lnTo>
                  <a:pt x="4496980" y="0"/>
                </a:lnTo>
                <a:lnTo>
                  <a:pt x="4496980" y="3372735"/>
                </a:lnTo>
                <a:lnTo>
                  <a:pt x="0" y="337273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613140" y="6026210"/>
            <a:ext cx="2649963" cy="3533284"/>
          </a:xfrm>
          <a:custGeom>
            <a:avLst/>
            <a:gdLst/>
            <a:ahLst/>
            <a:cxnLst/>
            <a:rect l="l" t="t" r="r" b="b"/>
            <a:pathLst>
              <a:path w="2649963" h="3533284">
                <a:moveTo>
                  <a:pt x="0" y="0"/>
                </a:moveTo>
                <a:lnTo>
                  <a:pt x="2649963" y="0"/>
                </a:lnTo>
                <a:lnTo>
                  <a:pt x="2649963" y="3533284"/>
                </a:lnTo>
                <a:lnTo>
                  <a:pt x="0" y="353328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112784" y="1974032"/>
            <a:ext cx="4150319" cy="3372735"/>
          </a:xfrm>
          <a:custGeom>
            <a:avLst/>
            <a:gdLst/>
            <a:ahLst/>
            <a:cxnLst/>
            <a:rect l="l" t="t" r="r" b="b"/>
            <a:pathLst>
              <a:path w="4150319" h="3372735">
                <a:moveTo>
                  <a:pt x="0" y="0"/>
                </a:moveTo>
                <a:lnTo>
                  <a:pt x="4150319" y="0"/>
                </a:lnTo>
                <a:lnTo>
                  <a:pt x="4150319" y="3372735"/>
                </a:lnTo>
                <a:lnTo>
                  <a:pt x="0" y="337273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352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0" y="242825"/>
            <a:ext cx="18287999" cy="14362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11199"/>
              </a:lnSpc>
              <a:spcBef>
                <a:spcPct val="0"/>
              </a:spcBef>
              <a:defRPr sz="6000" b="1" spc="719">
                <a:solidFill>
                  <a:srgbClr val="000000"/>
                </a:solidFill>
                <a:latin typeface="Aileron Thin"/>
              </a:defRPr>
            </a:lvl1pPr>
          </a:lstStyle>
          <a:p>
            <a:r>
              <a:rPr lang="en-US" dirty="0"/>
              <a:t>FAKULTATÍV KIRÁNDULÁS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53</Words>
  <Application>Microsoft Office PowerPoint</Application>
  <PresentationFormat>Egyéni</PresentationFormat>
  <Paragraphs>34</Paragraphs>
  <Slides>10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10</vt:i4>
      </vt:variant>
    </vt:vector>
  </HeadingPairs>
  <TitlesOfParts>
    <vt:vector size="17" baseType="lpstr">
      <vt:lpstr>Aileron Thin</vt:lpstr>
      <vt:lpstr>Aileron Bold</vt:lpstr>
      <vt:lpstr>Aileron Light</vt:lpstr>
      <vt:lpstr>Arial</vt:lpstr>
      <vt:lpstr>Alta Light</vt:lpstr>
      <vt:lpstr>Calibri</vt:lpstr>
      <vt:lpstr>Office Theme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Városnézés</dc:title>
  <dc:creator>Timi</dc:creator>
  <cp:lastModifiedBy>Timi</cp:lastModifiedBy>
  <cp:revision>6</cp:revision>
  <dcterms:created xsi:type="dcterms:W3CDTF">2006-08-16T00:00:00Z</dcterms:created>
  <dcterms:modified xsi:type="dcterms:W3CDTF">2023-07-28T07:50:08Z</dcterms:modified>
  <dc:identifier>DAFnMJy2IpY</dc:identifier>
</cp:coreProperties>
</file>